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9" r:id="rId3"/>
    <p:sldId id="272" r:id="rId4"/>
    <p:sldId id="268" r:id="rId5"/>
    <p:sldId id="267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BD20-CD1D-4A01-941F-D6AF25BA795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F09FE-7BF6-48C3-AFFA-F323C08788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4963" r="20124" b="14313"/>
          <a:stretch>
            <a:fillRect/>
          </a:stretch>
        </p:blipFill>
        <p:spPr bwMode="auto">
          <a:xfrm>
            <a:off x="1089328" y="715617"/>
            <a:ext cx="4291729" cy="24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35339" y="3362849"/>
            <a:ext cx="98581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0" i="0" dirty="0">
                <a:solidFill>
                  <a:schemeClr val="tx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OneDrive</a:t>
            </a:r>
            <a:r>
              <a:rPr lang="zh-CN" altLang="en-US" sz="6600" b="0" i="0" dirty="0">
                <a:solidFill>
                  <a:schemeClr val="tx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云盘的使用方法</a:t>
            </a:r>
            <a:endParaRPr lang="zh-CN" altLang="en-US" sz="6600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23" y="182880"/>
            <a:ext cx="2526082" cy="7576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53280" y="866140"/>
            <a:ext cx="1714500" cy="1106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365</a:t>
            </a:r>
          </a:p>
        </p:txBody>
      </p:sp>
      <p:sp>
        <p:nvSpPr>
          <p:cNvPr id="3" name="矩形 2"/>
          <p:cNvSpPr/>
          <p:nvPr/>
        </p:nvSpPr>
        <p:spPr>
          <a:xfrm>
            <a:off x="138430" y="381635"/>
            <a:ext cx="1714500" cy="2122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 cap="none" spc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最新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8B28E7A-2EA8-4EF4-BCFC-3F9F3244DA65}"/>
              </a:ext>
            </a:extLst>
          </p:cNvPr>
          <p:cNvSpPr/>
          <p:nvPr/>
        </p:nvSpPr>
        <p:spPr>
          <a:xfrm>
            <a:off x="3235192" y="4602230"/>
            <a:ext cx="7050866" cy="20168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通过网页访问</a:t>
            </a:r>
            <a:endParaRPr lang="en-US" altLang="zh-CN" sz="4400" b="0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Office365</a:t>
            </a:r>
            <a:r>
              <a:rPr lang="zh-CN" altLang="en-US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软件访问</a:t>
            </a:r>
            <a:endParaRPr lang="zh-CN" altLang="en-US" sz="4400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3174547" y="2795451"/>
            <a:ext cx="4593499" cy="1349830"/>
          </a:xfrm>
          <a:custGeom>
            <a:avLst/>
            <a:gdLst>
              <a:gd name="connsiteX0" fmla="*/ 0 w 5167618"/>
              <a:gd name="connsiteY0" fmla="*/ 623594 h 3741490"/>
              <a:gd name="connsiteX1" fmla="*/ 623594 w 5167618"/>
              <a:gd name="connsiteY1" fmla="*/ 0 h 3741490"/>
              <a:gd name="connsiteX2" fmla="*/ 1183655 w 5167618"/>
              <a:gd name="connsiteY2" fmla="*/ 0 h 3741490"/>
              <a:gd name="connsiteX3" fmla="*/ 1822125 w 5167618"/>
              <a:gd name="connsiteY3" fmla="*/ 0 h 3741490"/>
              <a:gd name="connsiteX4" fmla="*/ 2342983 w 5167618"/>
              <a:gd name="connsiteY4" fmla="*/ 0 h 3741490"/>
              <a:gd name="connsiteX5" fmla="*/ 2942248 w 5167618"/>
              <a:gd name="connsiteY5" fmla="*/ 0 h 3741490"/>
              <a:gd name="connsiteX6" fmla="*/ 3541514 w 5167618"/>
              <a:gd name="connsiteY6" fmla="*/ 0 h 3741490"/>
              <a:gd name="connsiteX7" fmla="*/ 4062371 w 5167618"/>
              <a:gd name="connsiteY7" fmla="*/ 0 h 3741490"/>
              <a:gd name="connsiteX8" fmla="*/ 4544024 w 5167618"/>
              <a:gd name="connsiteY8" fmla="*/ 0 h 3741490"/>
              <a:gd name="connsiteX9" fmla="*/ 5167618 w 5167618"/>
              <a:gd name="connsiteY9" fmla="*/ 623594 h 3741490"/>
              <a:gd name="connsiteX10" fmla="*/ 5167618 w 5167618"/>
              <a:gd name="connsiteY10" fmla="*/ 1147397 h 3741490"/>
              <a:gd name="connsiteX11" fmla="*/ 5167618 w 5167618"/>
              <a:gd name="connsiteY11" fmla="*/ 1646258 h 3741490"/>
              <a:gd name="connsiteX12" fmla="*/ 5167618 w 5167618"/>
              <a:gd name="connsiteY12" fmla="*/ 2095232 h 3741490"/>
              <a:gd name="connsiteX13" fmla="*/ 5167618 w 5167618"/>
              <a:gd name="connsiteY13" fmla="*/ 2519264 h 3741490"/>
              <a:gd name="connsiteX14" fmla="*/ 5167618 w 5167618"/>
              <a:gd name="connsiteY14" fmla="*/ 3117896 h 3741490"/>
              <a:gd name="connsiteX15" fmla="*/ 4544024 w 5167618"/>
              <a:gd name="connsiteY15" fmla="*/ 3741490 h 3741490"/>
              <a:gd name="connsiteX16" fmla="*/ 3944758 w 5167618"/>
              <a:gd name="connsiteY16" fmla="*/ 3741490 h 3741490"/>
              <a:gd name="connsiteX17" fmla="*/ 3463105 w 5167618"/>
              <a:gd name="connsiteY17" fmla="*/ 3741490 h 3741490"/>
              <a:gd name="connsiteX18" fmla="*/ 2824635 w 5167618"/>
              <a:gd name="connsiteY18" fmla="*/ 3741490 h 3741490"/>
              <a:gd name="connsiteX19" fmla="*/ 2225370 w 5167618"/>
              <a:gd name="connsiteY19" fmla="*/ 3741490 h 3741490"/>
              <a:gd name="connsiteX20" fmla="*/ 1665308 w 5167618"/>
              <a:gd name="connsiteY20" fmla="*/ 3741490 h 3741490"/>
              <a:gd name="connsiteX21" fmla="*/ 1144451 w 5167618"/>
              <a:gd name="connsiteY21" fmla="*/ 3741490 h 3741490"/>
              <a:gd name="connsiteX22" fmla="*/ 623594 w 5167618"/>
              <a:gd name="connsiteY22" fmla="*/ 3741490 h 3741490"/>
              <a:gd name="connsiteX23" fmla="*/ 0 w 5167618"/>
              <a:gd name="connsiteY23" fmla="*/ 3117896 h 3741490"/>
              <a:gd name="connsiteX24" fmla="*/ 0 w 5167618"/>
              <a:gd name="connsiteY24" fmla="*/ 2619036 h 3741490"/>
              <a:gd name="connsiteX25" fmla="*/ 0 w 5167618"/>
              <a:gd name="connsiteY25" fmla="*/ 2070289 h 3741490"/>
              <a:gd name="connsiteX26" fmla="*/ 0 w 5167618"/>
              <a:gd name="connsiteY26" fmla="*/ 1621315 h 3741490"/>
              <a:gd name="connsiteX27" fmla="*/ 0 w 5167618"/>
              <a:gd name="connsiteY27" fmla="*/ 1172340 h 3741490"/>
              <a:gd name="connsiteX28" fmla="*/ 0 w 5167618"/>
              <a:gd name="connsiteY28" fmla="*/ 623594 h 374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67618" h="3741490" extrusionOk="0">
                <a:moveTo>
                  <a:pt x="0" y="623594"/>
                </a:moveTo>
                <a:cubicBezTo>
                  <a:pt x="-50908" y="339843"/>
                  <a:pt x="263114" y="-15082"/>
                  <a:pt x="623594" y="0"/>
                </a:cubicBezTo>
                <a:cubicBezTo>
                  <a:pt x="739870" y="-59193"/>
                  <a:pt x="996140" y="50303"/>
                  <a:pt x="1183655" y="0"/>
                </a:cubicBezTo>
                <a:cubicBezTo>
                  <a:pt x="1371170" y="-50303"/>
                  <a:pt x="1600751" y="64000"/>
                  <a:pt x="1822125" y="0"/>
                </a:cubicBezTo>
                <a:cubicBezTo>
                  <a:pt x="2043499" y="-64000"/>
                  <a:pt x="2196784" y="21979"/>
                  <a:pt x="2342983" y="0"/>
                </a:cubicBezTo>
                <a:cubicBezTo>
                  <a:pt x="2489182" y="-21979"/>
                  <a:pt x="2782770" y="7481"/>
                  <a:pt x="2942248" y="0"/>
                </a:cubicBezTo>
                <a:cubicBezTo>
                  <a:pt x="3101726" y="-7481"/>
                  <a:pt x="3253057" y="27406"/>
                  <a:pt x="3541514" y="0"/>
                </a:cubicBezTo>
                <a:cubicBezTo>
                  <a:pt x="3829971" y="-27406"/>
                  <a:pt x="3887395" y="32030"/>
                  <a:pt x="4062371" y="0"/>
                </a:cubicBezTo>
                <a:cubicBezTo>
                  <a:pt x="4237347" y="-32030"/>
                  <a:pt x="4318573" y="27185"/>
                  <a:pt x="4544024" y="0"/>
                </a:cubicBezTo>
                <a:cubicBezTo>
                  <a:pt x="4883346" y="14640"/>
                  <a:pt x="5154540" y="292501"/>
                  <a:pt x="5167618" y="623594"/>
                </a:cubicBezTo>
                <a:cubicBezTo>
                  <a:pt x="5198934" y="843142"/>
                  <a:pt x="5114184" y="975848"/>
                  <a:pt x="5167618" y="1147397"/>
                </a:cubicBezTo>
                <a:cubicBezTo>
                  <a:pt x="5221052" y="1318946"/>
                  <a:pt x="5134368" y="1427413"/>
                  <a:pt x="5167618" y="1646258"/>
                </a:cubicBezTo>
                <a:cubicBezTo>
                  <a:pt x="5200868" y="1865103"/>
                  <a:pt x="5163750" y="1949650"/>
                  <a:pt x="5167618" y="2095232"/>
                </a:cubicBezTo>
                <a:cubicBezTo>
                  <a:pt x="5171486" y="2240814"/>
                  <a:pt x="5147354" y="2421690"/>
                  <a:pt x="5167618" y="2519264"/>
                </a:cubicBezTo>
                <a:cubicBezTo>
                  <a:pt x="5187882" y="2616838"/>
                  <a:pt x="5101083" y="2899815"/>
                  <a:pt x="5167618" y="3117896"/>
                </a:cubicBezTo>
                <a:cubicBezTo>
                  <a:pt x="5146662" y="3498415"/>
                  <a:pt x="4811225" y="3766973"/>
                  <a:pt x="4544024" y="3741490"/>
                </a:cubicBezTo>
                <a:cubicBezTo>
                  <a:pt x="4310880" y="3756532"/>
                  <a:pt x="4215536" y="3722172"/>
                  <a:pt x="3944758" y="3741490"/>
                </a:cubicBezTo>
                <a:cubicBezTo>
                  <a:pt x="3673980" y="3760808"/>
                  <a:pt x="3666932" y="3697954"/>
                  <a:pt x="3463105" y="3741490"/>
                </a:cubicBezTo>
                <a:cubicBezTo>
                  <a:pt x="3259278" y="3785026"/>
                  <a:pt x="3000264" y="3707325"/>
                  <a:pt x="2824635" y="3741490"/>
                </a:cubicBezTo>
                <a:cubicBezTo>
                  <a:pt x="2649006" y="3775655"/>
                  <a:pt x="2396715" y="3719060"/>
                  <a:pt x="2225370" y="3741490"/>
                </a:cubicBezTo>
                <a:cubicBezTo>
                  <a:pt x="2054025" y="3763920"/>
                  <a:pt x="1889729" y="3715925"/>
                  <a:pt x="1665308" y="3741490"/>
                </a:cubicBezTo>
                <a:cubicBezTo>
                  <a:pt x="1440887" y="3767055"/>
                  <a:pt x="1373133" y="3681254"/>
                  <a:pt x="1144451" y="3741490"/>
                </a:cubicBezTo>
                <a:cubicBezTo>
                  <a:pt x="915769" y="3801726"/>
                  <a:pt x="729098" y="3730673"/>
                  <a:pt x="623594" y="3741490"/>
                </a:cubicBezTo>
                <a:cubicBezTo>
                  <a:pt x="247626" y="3729514"/>
                  <a:pt x="-6614" y="3505829"/>
                  <a:pt x="0" y="3117896"/>
                </a:cubicBezTo>
                <a:cubicBezTo>
                  <a:pt x="-55235" y="2933065"/>
                  <a:pt x="51865" y="2809150"/>
                  <a:pt x="0" y="2619036"/>
                </a:cubicBezTo>
                <a:cubicBezTo>
                  <a:pt x="-51865" y="2428922"/>
                  <a:pt x="40254" y="2216808"/>
                  <a:pt x="0" y="2070289"/>
                </a:cubicBezTo>
                <a:cubicBezTo>
                  <a:pt x="-40254" y="1923770"/>
                  <a:pt x="11686" y="1757711"/>
                  <a:pt x="0" y="1621315"/>
                </a:cubicBezTo>
                <a:cubicBezTo>
                  <a:pt x="-11686" y="1484919"/>
                  <a:pt x="11162" y="1275471"/>
                  <a:pt x="0" y="1172340"/>
                </a:cubicBezTo>
                <a:cubicBezTo>
                  <a:pt x="-11162" y="1069209"/>
                  <a:pt x="62611" y="762034"/>
                  <a:pt x="0" y="623594"/>
                </a:cubicBezTo>
                <a:close/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F5111A-0A0E-40F1-A66E-225332B886B6}"/>
              </a:ext>
            </a:extLst>
          </p:cNvPr>
          <p:cNvSpPr/>
          <p:nvPr/>
        </p:nvSpPr>
        <p:spPr>
          <a:xfrm>
            <a:off x="3452906" y="2869224"/>
            <a:ext cx="4681626" cy="9883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通过网页访问</a:t>
            </a:r>
            <a:endParaRPr lang="en-US" altLang="zh-CN" sz="4400" b="0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5073015" y="1568450"/>
            <a:ext cx="4959985" cy="3741420"/>
          </a:xfrm>
          <a:custGeom>
            <a:avLst/>
            <a:gdLst>
              <a:gd name="connsiteX0" fmla="*/ 0 w 5167618"/>
              <a:gd name="connsiteY0" fmla="*/ 623594 h 3741490"/>
              <a:gd name="connsiteX1" fmla="*/ 623594 w 5167618"/>
              <a:gd name="connsiteY1" fmla="*/ 0 h 3741490"/>
              <a:gd name="connsiteX2" fmla="*/ 1183655 w 5167618"/>
              <a:gd name="connsiteY2" fmla="*/ 0 h 3741490"/>
              <a:gd name="connsiteX3" fmla="*/ 1822125 w 5167618"/>
              <a:gd name="connsiteY3" fmla="*/ 0 h 3741490"/>
              <a:gd name="connsiteX4" fmla="*/ 2342983 w 5167618"/>
              <a:gd name="connsiteY4" fmla="*/ 0 h 3741490"/>
              <a:gd name="connsiteX5" fmla="*/ 2942248 w 5167618"/>
              <a:gd name="connsiteY5" fmla="*/ 0 h 3741490"/>
              <a:gd name="connsiteX6" fmla="*/ 3541514 w 5167618"/>
              <a:gd name="connsiteY6" fmla="*/ 0 h 3741490"/>
              <a:gd name="connsiteX7" fmla="*/ 4062371 w 5167618"/>
              <a:gd name="connsiteY7" fmla="*/ 0 h 3741490"/>
              <a:gd name="connsiteX8" fmla="*/ 4544024 w 5167618"/>
              <a:gd name="connsiteY8" fmla="*/ 0 h 3741490"/>
              <a:gd name="connsiteX9" fmla="*/ 5167618 w 5167618"/>
              <a:gd name="connsiteY9" fmla="*/ 623594 h 3741490"/>
              <a:gd name="connsiteX10" fmla="*/ 5167618 w 5167618"/>
              <a:gd name="connsiteY10" fmla="*/ 1147397 h 3741490"/>
              <a:gd name="connsiteX11" fmla="*/ 5167618 w 5167618"/>
              <a:gd name="connsiteY11" fmla="*/ 1646258 h 3741490"/>
              <a:gd name="connsiteX12" fmla="*/ 5167618 w 5167618"/>
              <a:gd name="connsiteY12" fmla="*/ 2095232 h 3741490"/>
              <a:gd name="connsiteX13" fmla="*/ 5167618 w 5167618"/>
              <a:gd name="connsiteY13" fmla="*/ 2519264 h 3741490"/>
              <a:gd name="connsiteX14" fmla="*/ 5167618 w 5167618"/>
              <a:gd name="connsiteY14" fmla="*/ 3117896 h 3741490"/>
              <a:gd name="connsiteX15" fmla="*/ 4544024 w 5167618"/>
              <a:gd name="connsiteY15" fmla="*/ 3741490 h 3741490"/>
              <a:gd name="connsiteX16" fmla="*/ 3944758 w 5167618"/>
              <a:gd name="connsiteY16" fmla="*/ 3741490 h 3741490"/>
              <a:gd name="connsiteX17" fmla="*/ 3463105 w 5167618"/>
              <a:gd name="connsiteY17" fmla="*/ 3741490 h 3741490"/>
              <a:gd name="connsiteX18" fmla="*/ 2824635 w 5167618"/>
              <a:gd name="connsiteY18" fmla="*/ 3741490 h 3741490"/>
              <a:gd name="connsiteX19" fmla="*/ 2225370 w 5167618"/>
              <a:gd name="connsiteY19" fmla="*/ 3741490 h 3741490"/>
              <a:gd name="connsiteX20" fmla="*/ 1665308 w 5167618"/>
              <a:gd name="connsiteY20" fmla="*/ 3741490 h 3741490"/>
              <a:gd name="connsiteX21" fmla="*/ 1144451 w 5167618"/>
              <a:gd name="connsiteY21" fmla="*/ 3741490 h 3741490"/>
              <a:gd name="connsiteX22" fmla="*/ 623594 w 5167618"/>
              <a:gd name="connsiteY22" fmla="*/ 3741490 h 3741490"/>
              <a:gd name="connsiteX23" fmla="*/ 0 w 5167618"/>
              <a:gd name="connsiteY23" fmla="*/ 3117896 h 3741490"/>
              <a:gd name="connsiteX24" fmla="*/ 0 w 5167618"/>
              <a:gd name="connsiteY24" fmla="*/ 2619036 h 3741490"/>
              <a:gd name="connsiteX25" fmla="*/ 0 w 5167618"/>
              <a:gd name="connsiteY25" fmla="*/ 2070289 h 3741490"/>
              <a:gd name="connsiteX26" fmla="*/ 0 w 5167618"/>
              <a:gd name="connsiteY26" fmla="*/ 1621315 h 3741490"/>
              <a:gd name="connsiteX27" fmla="*/ 0 w 5167618"/>
              <a:gd name="connsiteY27" fmla="*/ 1172340 h 3741490"/>
              <a:gd name="connsiteX28" fmla="*/ 0 w 5167618"/>
              <a:gd name="connsiteY28" fmla="*/ 623594 h 374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67618" h="3741490" extrusionOk="0">
                <a:moveTo>
                  <a:pt x="0" y="623594"/>
                </a:moveTo>
                <a:cubicBezTo>
                  <a:pt x="-50908" y="339843"/>
                  <a:pt x="263114" y="-15082"/>
                  <a:pt x="623594" y="0"/>
                </a:cubicBezTo>
                <a:cubicBezTo>
                  <a:pt x="739870" y="-59193"/>
                  <a:pt x="996140" y="50303"/>
                  <a:pt x="1183655" y="0"/>
                </a:cubicBezTo>
                <a:cubicBezTo>
                  <a:pt x="1371170" y="-50303"/>
                  <a:pt x="1600751" y="64000"/>
                  <a:pt x="1822125" y="0"/>
                </a:cubicBezTo>
                <a:cubicBezTo>
                  <a:pt x="2043499" y="-64000"/>
                  <a:pt x="2196784" y="21979"/>
                  <a:pt x="2342983" y="0"/>
                </a:cubicBezTo>
                <a:cubicBezTo>
                  <a:pt x="2489182" y="-21979"/>
                  <a:pt x="2782770" y="7481"/>
                  <a:pt x="2942248" y="0"/>
                </a:cubicBezTo>
                <a:cubicBezTo>
                  <a:pt x="3101726" y="-7481"/>
                  <a:pt x="3253057" y="27406"/>
                  <a:pt x="3541514" y="0"/>
                </a:cubicBezTo>
                <a:cubicBezTo>
                  <a:pt x="3829971" y="-27406"/>
                  <a:pt x="3887395" y="32030"/>
                  <a:pt x="4062371" y="0"/>
                </a:cubicBezTo>
                <a:cubicBezTo>
                  <a:pt x="4237347" y="-32030"/>
                  <a:pt x="4318573" y="27185"/>
                  <a:pt x="4544024" y="0"/>
                </a:cubicBezTo>
                <a:cubicBezTo>
                  <a:pt x="4883346" y="14640"/>
                  <a:pt x="5154540" y="292501"/>
                  <a:pt x="5167618" y="623594"/>
                </a:cubicBezTo>
                <a:cubicBezTo>
                  <a:pt x="5198934" y="843142"/>
                  <a:pt x="5114184" y="975848"/>
                  <a:pt x="5167618" y="1147397"/>
                </a:cubicBezTo>
                <a:cubicBezTo>
                  <a:pt x="5221052" y="1318946"/>
                  <a:pt x="5134368" y="1427413"/>
                  <a:pt x="5167618" y="1646258"/>
                </a:cubicBezTo>
                <a:cubicBezTo>
                  <a:pt x="5200868" y="1865103"/>
                  <a:pt x="5163750" y="1949650"/>
                  <a:pt x="5167618" y="2095232"/>
                </a:cubicBezTo>
                <a:cubicBezTo>
                  <a:pt x="5171486" y="2240814"/>
                  <a:pt x="5147354" y="2421690"/>
                  <a:pt x="5167618" y="2519264"/>
                </a:cubicBezTo>
                <a:cubicBezTo>
                  <a:pt x="5187882" y="2616838"/>
                  <a:pt x="5101083" y="2899815"/>
                  <a:pt x="5167618" y="3117896"/>
                </a:cubicBezTo>
                <a:cubicBezTo>
                  <a:pt x="5146662" y="3498415"/>
                  <a:pt x="4811225" y="3766973"/>
                  <a:pt x="4544024" y="3741490"/>
                </a:cubicBezTo>
                <a:cubicBezTo>
                  <a:pt x="4310880" y="3756532"/>
                  <a:pt x="4215536" y="3722172"/>
                  <a:pt x="3944758" y="3741490"/>
                </a:cubicBezTo>
                <a:cubicBezTo>
                  <a:pt x="3673980" y="3760808"/>
                  <a:pt x="3666932" y="3697954"/>
                  <a:pt x="3463105" y="3741490"/>
                </a:cubicBezTo>
                <a:cubicBezTo>
                  <a:pt x="3259278" y="3785026"/>
                  <a:pt x="3000264" y="3707325"/>
                  <a:pt x="2824635" y="3741490"/>
                </a:cubicBezTo>
                <a:cubicBezTo>
                  <a:pt x="2649006" y="3775655"/>
                  <a:pt x="2396715" y="3719060"/>
                  <a:pt x="2225370" y="3741490"/>
                </a:cubicBezTo>
                <a:cubicBezTo>
                  <a:pt x="2054025" y="3763920"/>
                  <a:pt x="1889729" y="3715925"/>
                  <a:pt x="1665308" y="3741490"/>
                </a:cubicBezTo>
                <a:cubicBezTo>
                  <a:pt x="1440887" y="3767055"/>
                  <a:pt x="1373133" y="3681254"/>
                  <a:pt x="1144451" y="3741490"/>
                </a:cubicBezTo>
                <a:cubicBezTo>
                  <a:pt x="915769" y="3801726"/>
                  <a:pt x="729098" y="3730673"/>
                  <a:pt x="623594" y="3741490"/>
                </a:cubicBezTo>
                <a:cubicBezTo>
                  <a:pt x="247626" y="3729514"/>
                  <a:pt x="-6614" y="3505829"/>
                  <a:pt x="0" y="3117896"/>
                </a:cubicBezTo>
                <a:cubicBezTo>
                  <a:pt x="-55235" y="2933065"/>
                  <a:pt x="51865" y="2809150"/>
                  <a:pt x="0" y="2619036"/>
                </a:cubicBezTo>
                <a:cubicBezTo>
                  <a:pt x="-51865" y="2428922"/>
                  <a:pt x="40254" y="2216808"/>
                  <a:pt x="0" y="2070289"/>
                </a:cubicBezTo>
                <a:cubicBezTo>
                  <a:pt x="-40254" y="1923770"/>
                  <a:pt x="11686" y="1757711"/>
                  <a:pt x="0" y="1621315"/>
                </a:cubicBezTo>
                <a:cubicBezTo>
                  <a:pt x="-11686" y="1484919"/>
                  <a:pt x="11162" y="1275471"/>
                  <a:pt x="0" y="1172340"/>
                </a:cubicBezTo>
                <a:cubicBezTo>
                  <a:pt x="-11162" y="1069209"/>
                  <a:pt x="62611" y="762034"/>
                  <a:pt x="0" y="62359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802893" y="5468928"/>
            <a:ext cx="72275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网址：</a:t>
            </a:r>
            <a:r>
              <a:rPr lang="en-US" altLang="zh-CN" sz="4800" b="1" dirty="0">
                <a:solidFill>
                  <a:schemeClr val="accent2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https://sso.nje.cn</a:t>
            </a:r>
            <a:endParaRPr lang="zh-CN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359365" y="2411186"/>
            <a:ext cx="4354286" cy="2395220"/>
          </a:xfrm>
          <a:prstGeom prst="flowChartAlternateProcess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网页打开南京智慧教育网</a:t>
            </a:r>
          </a:p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扫码登陆</a:t>
            </a:r>
          </a:p>
        </p:txBody>
      </p:sp>
    </p:spTree>
    <p:extLst>
      <p:ext uri="{BB962C8B-B14F-4D97-AF65-F5344CB8AC3E}">
        <p14:creationId xmlns:p14="http://schemas.microsoft.com/office/powerpoint/2010/main" val="406595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3431177" y="3429000"/>
            <a:ext cx="946917" cy="942763"/>
          </a:xfrm>
          <a:custGeom>
            <a:avLst/>
            <a:gdLst>
              <a:gd name="connsiteX0" fmla="*/ 0 w 1291905"/>
              <a:gd name="connsiteY0" fmla="*/ 180716 h 1084277"/>
              <a:gd name="connsiteX1" fmla="*/ 180716 w 1291905"/>
              <a:gd name="connsiteY1" fmla="*/ 0 h 1084277"/>
              <a:gd name="connsiteX2" fmla="*/ 645953 w 1291905"/>
              <a:gd name="connsiteY2" fmla="*/ 0 h 1084277"/>
              <a:gd name="connsiteX3" fmla="*/ 1111189 w 1291905"/>
              <a:gd name="connsiteY3" fmla="*/ 0 h 1084277"/>
              <a:gd name="connsiteX4" fmla="*/ 1291905 w 1291905"/>
              <a:gd name="connsiteY4" fmla="*/ 180716 h 1084277"/>
              <a:gd name="connsiteX5" fmla="*/ 1291905 w 1291905"/>
              <a:gd name="connsiteY5" fmla="*/ 556595 h 1084277"/>
              <a:gd name="connsiteX6" fmla="*/ 1291905 w 1291905"/>
              <a:gd name="connsiteY6" fmla="*/ 903561 h 1084277"/>
              <a:gd name="connsiteX7" fmla="*/ 1111189 w 1291905"/>
              <a:gd name="connsiteY7" fmla="*/ 1084277 h 1084277"/>
              <a:gd name="connsiteX8" fmla="*/ 664562 w 1291905"/>
              <a:gd name="connsiteY8" fmla="*/ 1084277 h 1084277"/>
              <a:gd name="connsiteX9" fmla="*/ 180716 w 1291905"/>
              <a:gd name="connsiteY9" fmla="*/ 1084277 h 1084277"/>
              <a:gd name="connsiteX10" fmla="*/ 0 w 1291905"/>
              <a:gd name="connsiteY10" fmla="*/ 903561 h 1084277"/>
              <a:gd name="connsiteX11" fmla="*/ 0 w 1291905"/>
              <a:gd name="connsiteY11" fmla="*/ 542139 h 1084277"/>
              <a:gd name="connsiteX12" fmla="*/ 0 w 1291905"/>
              <a:gd name="connsiteY12" fmla="*/ 180716 h 108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1905" h="1084277" extrusionOk="0">
                <a:moveTo>
                  <a:pt x="0" y="180716"/>
                </a:moveTo>
                <a:cubicBezTo>
                  <a:pt x="-11703" y="94851"/>
                  <a:pt x="62122" y="-17621"/>
                  <a:pt x="180716" y="0"/>
                </a:cubicBezTo>
                <a:cubicBezTo>
                  <a:pt x="395130" y="-1790"/>
                  <a:pt x="470309" y="6540"/>
                  <a:pt x="645953" y="0"/>
                </a:cubicBezTo>
                <a:cubicBezTo>
                  <a:pt x="821597" y="-6540"/>
                  <a:pt x="941279" y="25538"/>
                  <a:pt x="1111189" y="0"/>
                </a:cubicBezTo>
                <a:cubicBezTo>
                  <a:pt x="1211774" y="18945"/>
                  <a:pt x="1278345" y="75698"/>
                  <a:pt x="1291905" y="180716"/>
                </a:cubicBezTo>
                <a:cubicBezTo>
                  <a:pt x="1329950" y="294274"/>
                  <a:pt x="1258726" y="422005"/>
                  <a:pt x="1291905" y="556595"/>
                </a:cubicBezTo>
                <a:cubicBezTo>
                  <a:pt x="1325084" y="691185"/>
                  <a:pt x="1258437" y="808869"/>
                  <a:pt x="1291905" y="903561"/>
                </a:cubicBezTo>
                <a:cubicBezTo>
                  <a:pt x="1289129" y="1002190"/>
                  <a:pt x="1211131" y="1089877"/>
                  <a:pt x="1111189" y="1084277"/>
                </a:cubicBezTo>
                <a:cubicBezTo>
                  <a:pt x="935084" y="1093901"/>
                  <a:pt x="883942" y="1061230"/>
                  <a:pt x="664562" y="1084277"/>
                </a:cubicBezTo>
                <a:cubicBezTo>
                  <a:pt x="445182" y="1107324"/>
                  <a:pt x="400412" y="1028420"/>
                  <a:pt x="180716" y="1084277"/>
                </a:cubicBezTo>
                <a:cubicBezTo>
                  <a:pt x="84132" y="1079789"/>
                  <a:pt x="-12501" y="1008228"/>
                  <a:pt x="0" y="903561"/>
                </a:cubicBezTo>
                <a:cubicBezTo>
                  <a:pt x="-3125" y="789114"/>
                  <a:pt x="12486" y="699957"/>
                  <a:pt x="0" y="542139"/>
                </a:cubicBezTo>
                <a:cubicBezTo>
                  <a:pt x="-12486" y="384321"/>
                  <a:pt x="1499" y="261873"/>
                  <a:pt x="0" y="180716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流程图: 可选过程 6"/>
          <p:cNvSpPr/>
          <p:nvPr/>
        </p:nvSpPr>
        <p:spPr>
          <a:xfrm>
            <a:off x="2189807" y="4582945"/>
            <a:ext cx="3782036" cy="123318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点击协作与分享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&#10;&#10;描述已自动生成">
            <a:extLst>
              <a:ext uri="{FF2B5EF4-FFF2-40B4-BE49-F238E27FC236}">
                <a16:creationId xmlns:a16="http://schemas.microsoft.com/office/drawing/2014/main" id="{75DFA544-5E35-4E26-AF05-C441AD24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0" y="2190166"/>
            <a:ext cx="1417740" cy="551576"/>
          </a:xfrm>
          <a:custGeom>
            <a:avLst/>
            <a:gdLst>
              <a:gd name="connsiteX0" fmla="*/ 0 w 1417740"/>
              <a:gd name="connsiteY0" fmla="*/ 91931 h 551576"/>
              <a:gd name="connsiteX1" fmla="*/ 91931 w 1417740"/>
              <a:gd name="connsiteY1" fmla="*/ 0 h 551576"/>
              <a:gd name="connsiteX2" fmla="*/ 503224 w 1417740"/>
              <a:gd name="connsiteY2" fmla="*/ 0 h 551576"/>
              <a:gd name="connsiteX3" fmla="*/ 939194 w 1417740"/>
              <a:gd name="connsiteY3" fmla="*/ 0 h 551576"/>
              <a:gd name="connsiteX4" fmla="*/ 1325809 w 1417740"/>
              <a:gd name="connsiteY4" fmla="*/ 0 h 551576"/>
              <a:gd name="connsiteX5" fmla="*/ 1417740 w 1417740"/>
              <a:gd name="connsiteY5" fmla="*/ 91931 h 551576"/>
              <a:gd name="connsiteX6" fmla="*/ 1417740 w 1417740"/>
              <a:gd name="connsiteY6" fmla="*/ 459645 h 551576"/>
              <a:gd name="connsiteX7" fmla="*/ 1325809 w 1417740"/>
              <a:gd name="connsiteY7" fmla="*/ 551576 h 551576"/>
              <a:gd name="connsiteX8" fmla="*/ 939194 w 1417740"/>
              <a:gd name="connsiteY8" fmla="*/ 551576 h 551576"/>
              <a:gd name="connsiteX9" fmla="*/ 515562 w 1417740"/>
              <a:gd name="connsiteY9" fmla="*/ 551576 h 551576"/>
              <a:gd name="connsiteX10" fmla="*/ 91931 w 1417740"/>
              <a:gd name="connsiteY10" fmla="*/ 551576 h 551576"/>
              <a:gd name="connsiteX11" fmla="*/ 0 w 1417740"/>
              <a:gd name="connsiteY11" fmla="*/ 459645 h 551576"/>
              <a:gd name="connsiteX12" fmla="*/ 0 w 1417740"/>
              <a:gd name="connsiteY12" fmla="*/ 91931 h 5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7740" h="551576" extrusionOk="0">
                <a:moveTo>
                  <a:pt x="0" y="91931"/>
                </a:moveTo>
                <a:cubicBezTo>
                  <a:pt x="-5789" y="48056"/>
                  <a:pt x="37210" y="-3704"/>
                  <a:pt x="91931" y="0"/>
                </a:cubicBezTo>
                <a:cubicBezTo>
                  <a:pt x="292621" y="-36959"/>
                  <a:pt x="306786" y="39010"/>
                  <a:pt x="503224" y="0"/>
                </a:cubicBezTo>
                <a:cubicBezTo>
                  <a:pt x="699662" y="-39010"/>
                  <a:pt x="750048" y="46236"/>
                  <a:pt x="939194" y="0"/>
                </a:cubicBezTo>
                <a:cubicBezTo>
                  <a:pt x="1128340" y="-46236"/>
                  <a:pt x="1201541" y="29892"/>
                  <a:pt x="1325809" y="0"/>
                </a:cubicBezTo>
                <a:cubicBezTo>
                  <a:pt x="1382225" y="14134"/>
                  <a:pt x="1420424" y="39097"/>
                  <a:pt x="1417740" y="91931"/>
                </a:cubicBezTo>
                <a:cubicBezTo>
                  <a:pt x="1435253" y="238288"/>
                  <a:pt x="1402470" y="359619"/>
                  <a:pt x="1417740" y="459645"/>
                </a:cubicBezTo>
                <a:cubicBezTo>
                  <a:pt x="1408085" y="506320"/>
                  <a:pt x="1376806" y="560936"/>
                  <a:pt x="1325809" y="551576"/>
                </a:cubicBezTo>
                <a:cubicBezTo>
                  <a:pt x="1163849" y="591933"/>
                  <a:pt x="1089953" y="527805"/>
                  <a:pt x="939194" y="551576"/>
                </a:cubicBezTo>
                <a:cubicBezTo>
                  <a:pt x="788436" y="575347"/>
                  <a:pt x="688630" y="548274"/>
                  <a:pt x="515562" y="551576"/>
                </a:cubicBezTo>
                <a:cubicBezTo>
                  <a:pt x="342494" y="554878"/>
                  <a:pt x="303046" y="505787"/>
                  <a:pt x="91931" y="551576"/>
                </a:cubicBezTo>
                <a:cubicBezTo>
                  <a:pt x="41463" y="553197"/>
                  <a:pt x="3311" y="509642"/>
                  <a:pt x="0" y="459645"/>
                </a:cubicBezTo>
                <a:cubicBezTo>
                  <a:pt x="-26926" y="352466"/>
                  <a:pt x="9904" y="253156"/>
                  <a:pt x="0" y="91931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流程图: 可选过程 5"/>
          <p:cNvSpPr/>
          <p:nvPr/>
        </p:nvSpPr>
        <p:spPr>
          <a:xfrm>
            <a:off x="4304951" y="4301455"/>
            <a:ext cx="4342659" cy="1233182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至少拥有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1TB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的存储空间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2268855" y="2629988"/>
            <a:ext cx="7136402" cy="1349830"/>
          </a:xfrm>
          <a:custGeom>
            <a:avLst/>
            <a:gdLst>
              <a:gd name="connsiteX0" fmla="*/ 0 w 5167618"/>
              <a:gd name="connsiteY0" fmla="*/ 623594 h 3741490"/>
              <a:gd name="connsiteX1" fmla="*/ 623594 w 5167618"/>
              <a:gd name="connsiteY1" fmla="*/ 0 h 3741490"/>
              <a:gd name="connsiteX2" fmla="*/ 1183655 w 5167618"/>
              <a:gd name="connsiteY2" fmla="*/ 0 h 3741490"/>
              <a:gd name="connsiteX3" fmla="*/ 1822125 w 5167618"/>
              <a:gd name="connsiteY3" fmla="*/ 0 h 3741490"/>
              <a:gd name="connsiteX4" fmla="*/ 2342983 w 5167618"/>
              <a:gd name="connsiteY4" fmla="*/ 0 h 3741490"/>
              <a:gd name="connsiteX5" fmla="*/ 2942248 w 5167618"/>
              <a:gd name="connsiteY5" fmla="*/ 0 h 3741490"/>
              <a:gd name="connsiteX6" fmla="*/ 3541514 w 5167618"/>
              <a:gd name="connsiteY6" fmla="*/ 0 h 3741490"/>
              <a:gd name="connsiteX7" fmla="*/ 4062371 w 5167618"/>
              <a:gd name="connsiteY7" fmla="*/ 0 h 3741490"/>
              <a:gd name="connsiteX8" fmla="*/ 4544024 w 5167618"/>
              <a:gd name="connsiteY8" fmla="*/ 0 h 3741490"/>
              <a:gd name="connsiteX9" fmla="*/ 5167618 w 5167618"/>
              <a:gd name="connsiteY9" fmla="*/ 623594 h 3741490"/>
              <a:gd name="connsiteX10" fmla="*/ 5167618 w 5167618"/>
              <a:gd name="connsiteY10" fmla="*/ 1147397 h 3741490"/>
              <a:gd name="connsiteX11" fmla="*/ 5167618 w 5167618"/>
              <a:gd name="connsiteY11" fmla="*/ 1646258 h 3741490"/>
              <a:gd name="connsiteX12" fmla="*/ 5167618 w 5167618"/>
              <a:gd name="connsiteY12" fmla="*/ 2095232 h 3741490"/>
              <a:gd name="connsiteX13" fmla="*/ 5167618 w 5167618"/>
              <a:gd name="connsiteY13" fmla="*/ 2519264 h 3741490"/>
              <a:gd name="connsiteX14" fmla="*/ 5167618 w 5167618"/>
              <a:gd name="connsiteY14" fmla="*/ 3117896 h 3741490"/>
              <a:gd name="connsiteX15" fmla="*/ 4544024 w 5167618"/>
              <a:gd name="connsiteY15" fmla="*/ 3741490 h 3741490"/>
              <a:gd name="connsiteX16" fmla="*/ 3944758 w 5167618"/>
              <a:gd name="connsiteY16" fmla="*/ 3741490 h 3741490"/>
              <a:gd name="connsiteX17" fmla="*/ 3463105 w 5167618"/>
              <a:gd name="connsiteY17" fmla="*/ 3741490 h 3741490"/>
              <a:gd name="connsiteX18" fmla="*/ 2824635 w 5167618"/>
              <a:gd name="connsiteY18" fmla="*/ 3741490 h 3741490"/>
              <a:gd name="connsiteX19" fmla="*/ 2225370 w 5167618"/>
              <a:gd name="connsiteY19" fmla="*/ 3741490 h 3741490"/>
              <a:gd name="connsiteX20" fmla="*/ 1665308 w 5167618"/>
              <a:gd name="connsiteY20" fmla="*/ 3741490 h 3741490"/>
              <a:gd name="connsiteX21" fmla="*/ 1144451 w 5167618"/>
              <a:gd name="connsiteY21" fmla="*/ 3741490 h 3741490"/>
              <a:gd name="connsiteX22" fmla="*/ 623594 w 5167618"/>
              <a:gd name="connsiteY22" fmla="*/ 3741490 h 3741490"/>
              <a:gd name="connsiteX23" fmla="*/ 0 w 5167618"/>
              <a:gd name="connsiteY23" fmla="*/ 3117896 h 3741490"/>
              <a:gd name="connsiteX24" fmla="*/ 0 w 5167618"/>
              <a:gd name="connsiteY24" fmla="*/ 2619036 h 3741490"/>
              <a:gd name="connsiteX25" fmla="*/ 0 w 5167618"/>
              <a:gd name="connsiteY25" fmla="*/ 2070289 h 3741490"/>
              <a:gd name="connsiteX26" fmla="*/ 0 w 5167618"/>
              <a:gd name="connsiteY26" fmla="*/ 1621315 h 3741490"/>
              <a:gd name="connsiteX27" fmla="*/ 0 w 5167618"/>
              <a:gd name="connsiteY27" fmla="*/ 1172340 h 3741490"/>
              <a:gd name="connsiteX28" fmla="*/ 0 w 5167618"/>
              <a:gd name="connsiteY28" fmla="*/ 623594 h 374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67618" h="3741490" extrusionOk="0">
                <a:moveTo>
                  <a:pt x="0" y="623594"/>
                </a:moveTo>
                <a:cubicBezTo>
                  <a:pt x="-50908" y="339843"/>
                  <a:pt x="263114" y="-15082"/>
                  <a:pt x="623594" y="0"/>
                </a:cubicBezTo>
                <a:cubicBezTo>
                  <a:pt x="739870" y="-59193"/>
                  <a:pt x="996140" y="50303"/>
                  <a:pt x="1183655" y="0"/>
                </a:cubicBezTo>
                <a:cubicBezTo>
                  <a:pt x="1371170" y="-50303"/>
                  <a:pt x="1600751" y="64000"/>
                  <a:pt x="1822125" y="0"/>
                </a:cubicBezTo>
                <a:cubicBezTo>
                  <a:pt x="2043499" y="-64000"/>
                  <a:pt x="2196784" y="21979"/>
                  <a:pt x="2342983" y="0"/>
                </a:cubicBezTo>
                <a:cubicBezTo>
                  <a:pt x="2489182" y="-21979"/>
                  <a:pt x="2782770" y="7481"/>
                  <a:pt x="2942248" y="0"/>
                </a:cubicBezTo>
                <a:cubicBezTo>
                  <a:pt x="3101726" y="-7481"/>
                  <a:pt x="3253057" y="27406"/>
                  <a:pt x="3541514" y="0"/>
                </a:cubicBezTo>
                <a:cubicBezTo>
                  <a:pt x="3829971" y="-27406"/>
                  <a:pt x="3887395" y="32030"/>
                  <a:pt x="4062371" y="0"/>
                </a:cubicBezTo>
                <a:cubicBezTo>
                  <a:pt x="4237347" y="-32030"/>
                  <a:pt x="4318573" y="27185"/>
                  <a:pt x="4544024" y="0"/>
                </a:cubicBezTo>
                <a:cubicBezTo>
                  <a:pt x="4883346" y="14640"/>
                  <a:pt x="5154540" y="292501"/>
                  <a:pt x="5167618" y="623594"/>
                </a:cubicBezTo>
                <a:cubicBezTo>
                  <a:pt x="5198934" y="843142"/>
                  <a:pt x="5114184" y="975848"/>
                  <a:pt x="5167618" y="1147397"/>
                </a:cubicBezTo>
                <a:cubicBezTo>
                  <a:pt x="5221052" y="1318946"/>
                  <a:pt x="5134368" y="1427413"/>
                  <a:pt x="5167618" y="1646258"/>
                </a:cubicBezTo>
                <a:cubicBezTo>
                  <a:pt x="5200868" y="1865103"/>
                  <a:pt x="5163750" y="1949650"/>
                  <a:pt x="5167618" y="2095232"/>
                </a:cubicBezTo>
                <a:cubicBezTo>
                  <a:pt x="5171486" y="2240814"/>
                  <a:pt x="5147354" y="2421690"/>
                  <a:pt x="5167618" y="2519264"/>
                </a:cubicBezTo>
                <a:cubicBezTo>
                  <a:pt x="5187882" y="2616838"/>
                  <a:pt x="5101083" y="2899815"/>
                  <a:pt x="5167618" y="3117896"/>
                </a:cubicBezTo>
                <a:cubicBezTo>
                  <a:pt x="5146662" y="3498415"/>
                  <a:pt x="4811225" y="3766973"/>
                  <a:pt x="4544024" y="3741490"/>
                </a:cubicBezTo>
                <a:cubicBezTo>
                  <a:pt x="4310880" y="3756532"/>
                  <a:pt x="4215536" y="3722172"/>
                  <a:pt x="3944758" y="3741490"/>
                </a:cubicBezTo>
                <a:cubicBezTo>
                  <a:pt x="3673980" y="3760808"/>
                  <a:pt x="3666932" y="3697954"/>
                  <a:pt x="3463105" y="3741490"/>
                </a:cubicBezTo>
                <a:cubicBezTo>
                  <a:pt x="3259278" y="3785026"/>
                  <a:pt x="3000264" y="3707325"/>
                  <a:pt x="2824635" y="3741490"/>
                </a:cubicBezTo>
                <a:cubicBezTo>
                  <a:pt x="2649006" y="3775655"/>
                  <a:pt x="2396715" y="3719060"/>
                  <a:pt x="2225370" y="3741490"/>
                </a:cubicBezTo>
                <a:cubicBezTo>
                  <a:pt x="2054025" y="3763920"/>
                  <a:pt x="1889729" y="3715925"/>
                  <a:pt x="1665308" y="3741490"/>
                </a:cubicBezTo>
                <a:cubicBezTo>
                  <a:pt x="1440887" y="3767055"/>
                  <a:pt x="1373133" y="3681254"/>
                  <a:pt x="1144451" y="3741490"/>
                </a:cubicBezTo>
                <a:cubicBezTo>
                  <a:pt x="915769" y="3801726"/>
                  <a:pt x="729098" y="3730673"/>
                  <a:pt x="623594" y="3741490"/>
                </a:cubicBezTo>
                <a:cubicBezTo>
                  <a:pt x="247626" y="3729514"/>
                  <a:pt x="-6614" y="3505829"/>
                  <a:pt x="0" y="3117896"/>
                </a:cubicBezTo>
                <a:cubicBezTo>
                  <a:pt x="-55235" y="2933065"/>
                  <a:pt x="51865" y="2809150"/>
                  <a:pt x="0" y="2619036"/>
                </a:cubicBezTo>
                <a:cubicBezTo>
                  <a:pt x="-51865" y="2428922"/>
                  <a:pt x="40254" y="2216808"/>
                  <a:pt x="0" y="2070289"/>
                </a:cubicBezTo>
                <a:cubicBezTo>
                  <a:pt x="-40254" y="1923770"/>
                  <a:pt x="11686" y="1757711"/>
                  <a:pt x="0" y="1621315"/>
                </a:cubicBezTo>
                <a:cubicBezTo>
                  <a:pt x="-11686" y="1484919"/>
                  <a:pt x="11162" y="1275471"/>
                  <a:pt x="0" y="1172340"/>
                </a:cubicBezTo>
                <a:cubicBezTo>
                  <a:pt x="-11162" y="1069209"/>
                  <a:pt x="62611" y="762034"/>
                  <a:pt x="0" y="623594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F5111A-0A0E-40F1-A66E-225332B886B6}"/>
              </a:ext>
            </a:extLst>
          </p:cNvPr>
          <p:cNvSpPr/>
          <p:nvPr/>
        </p:nvSpPr>
        <p:spPr>
          <a:xfrm>
            <a:off x="2547213" y="2703761"/>
            <a:ext cx="6709997" cy="9883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Office365</a:t>
            </a:r>
            <a:r>
              <a:rPr lang="zh-CN" altLang="en-US" sz="4400" cap="none" spc="0" dirty="0">
                <a:ln w="0"/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软件访问</a:t>
            </a:r>
            <a:endParaRPr lang="zh-CN" altLang="en-US" sz="4400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40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9BBE59-AC67-492D-93E2-361DDD44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B7FC2406-B82E-44B2-9375-356809F23425}"/>
              </a:ext>
            </a:extLst>
          </p:cNvPr>
          <p:cNvSpPr/>
          <p:nvPr/>
        </p:nvSpPr>
        <p:spPr>
          <a:xfrm>
            <a:off x="365760" y="1338943"/>
            <a:ext cx="3082834" cy="2011680"/>
          </a:xfrm>
          <a:prstGeom prst="wedgeRoundRectCallout">
            <a:avLst>
              <a:gd name="adj1" fmla="val -54696"/>
              <a:gd name="adj2" fmla="val -93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点击文件菜单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3F54E92-A035-4B11-AEE4-E428C20E1968}"/>
              </a:ext>
            </a:extLst>
          </p:cNvPr>
          <p:cNvSpPr/>
          <p:nvPr/>
        </p:nvSpPr>
        <p:spPr>
          <a:xfrm>
            <a:off x="10380617" y="104503"/>
            <a:ext cx="644434" cy="95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41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739B479-38FA-4003-B5DF-1407B508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B7FC2406-B82E-44B2-9375-356809F23425}"/>
              </a:ext>
            </a:extLst>
          </p:cNvPr>
          <p:cNvSpPr/>
          <p:nvPr/>
        </p:nvSpPr>
        <p:spPr>
          <a:xfrm>
            <a:off x="1201793" y="2706189"/>
            <a:ext cx="3735978" cy="2011680"/>
          </a:xfrm>
          <a:prstGeom prst="wedgeRoundRectCallout">
            <a:avLst>
              <a:gd name="adj1" fmla="val -56561"/>
              <a:gd name="adj2" fmla="val -109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点击保存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1BA62F7-6618-4A08-8C70-0C7BC287646B}"/>
              </a:ext>
            </a:extLst>
          </p:cNvPr>
          <p:cNvSpPr/>
          <p:nvPr/>
        </p:nvSpPr>
        <p:spPr>
          <a:xfrm>
            <a:off x="9718766" y="60960"/>
            <a:ext cx="644434" cy="95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0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23EB3F-97CB-4C79-9D78-F013E470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B7FC2406-B82E-44B2-9375-356809F23425}"/>
              </a:ext>
            </a:extLst>
          </p:cNvPr>
          <p:cNvSpPr/>
          <p:nvPr/>
        </p:nvSpPr>
        <p:spPr>
          <a:xfrm>
            <a:off x="2621280" y="2253344"/>
            <a:ext cx="2403566" cy="2011680"/>
          </a:xfrm>
          <a:prstGeom prst="wedgeRoundRectCallout">
            <a:avLst>
              <a:gd name="adj1" fmla="val -54696"/>
              <a:gd name="adj2" fmla="val -93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OneDrive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556CE1-7135-42E3-823F-C26B47154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357" b="47429"/>
          <a:stretch/>
        </p:blipFill>
        <p:spPr>
          <a:xfrm>
            <a:off x="5316583" y="740204"/>
            <a:ext cx="3874010" cy="4467522"/>
          </a:xfrm>
          <a:prstGeom prst="rect">
            <a:avLst/>
          </a:prstGeom>
        </p:spPr>
      </p:pic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55707AE8-993D-4C9E-B524-B11915565A64}"/>
              </a:ext>
            </a:extLst>
          </p:cNvPr>
          <p:cNvSpPr/>
          <p:nvPr/>
        </p:nvSpPr>
        <p:spPr>
          <a:xfrm>
            <a:off x="9092647" y="3329930"/>
            <a:ext cx="2497564" cy="1870188"/>
          </a:xfrm>
          <a:prstGeom prst="wedgeRoundRectCallout">
            <a:avLst>
              <a:gd name="adj1" fmla="val -64841"/>
              <a:gd name="adj2" fmla="val -80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OneDrive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A31DF0-92FF-4874-AE24-23BBF0EE7ADE}"/>
              </a:ext>
            </a:extLst>
          </p:cNvPr>
          <p:cNvSpPr/>
          <p:nvPr/>
        </p:nvSpPr>
        <p:spPr>
          <a:xfrm>
            <a:off x="9762308" y="52254"/>
            <a:ext cx="644434" cy="95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46F58C2-3D0E-4F59-9B65-076781E4447F}"/>
              </a:ext>
            </a:extLst>
          </p:cNvPr>
          <p:cNvSpPr/>
          <p:nvPr/>
        </p:nvSpPr>
        <p:spPr>
          <a:xfrm>
            <a:off x="1506583" y="1358537"/>
            <a:ext cx="644434" cy="95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0663589-1ED5-41EF-93CD-4FAAD7E9262C}"/>
              </a:ext>
            </a:extLst>
          </p:cNvPr>
          <p:cNvSpPr/>
          <p:nvPr/>
        </p:nvSpPr>
        <p:spPr>
          <a:xfrm>
            <a:off x="7099472" y="2812855"/>
            <a:ext cx="908060" cy="1349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79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67</Words>
  <Application>Microsoft Office PowerPoint</Application>
  <PresentationFormat>宽屏</PresentationFormat>
  <Paragraphs>17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Microsoft YaHei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王红亮</dc:creator>
  <cp:lastModifiedBy>王 红亮</cp:lastModifiedBy>
  <cp:revision>15</cp:revision>
  <dcterms:created xsi:type="dcterms:W3CDTF">2020-08-26T07:20:00Z</dcterms:created>
  <dcterms:modified xsi:type="dcterms:W3CDTF">2021-12-15T08:43:21Z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